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985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56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559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873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3271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3784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3268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127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3877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529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211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8431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572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0765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491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6807-E671-4A82-9568-181EC1D9BA25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248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86807-E671-4A82-9568-181EC1D9BA25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247F5C0-BBCE-48D4-8285-915EA08B00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1602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852572-BCAF-4B12-87C3-C25BEA8766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WASP_SLAYER</a:t>
            </a:r>
            <a:br>
              <a:rPr lang="ru-RU" dirty="0"/>
            </a:br>
            <a:br>
              <a:rPr lang="ru-RU" dirty="0"/>
            </a:br>
            <a:r>
              <a:rPr lang="en-US" dirty="0"/>
              <a:t>IT school Samsung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EB73FBD-4A13-4131-8283-A53AC6094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9145" y="5950655"/>
            <a:ext cx="7766936" cy="1096899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Проект выполнил: </a:t>
            </a:r>
            <a:r>
              <a:rPr lang="ru-RU" dirty="0" err="1"/>
              <a:t>Калилец</a:t>
            </a:r>
            <a:r>
              <a:rPr lang="ru-RU" dirty="0"/>
              <a:t> Владимир Алексеевич</a:t>
            </a:r>
          </a:p>
          <a:p>
            <a:r>
              <a:rPr lang="ru-RU" dirty="0"/>
              <a:t>Преподаватель: Усов Сергей</a:t>
            </a:r>
            <a:r>
              <a:rPr lang="en-US" dirty="0"/>
              <a:t> </a:t>
            </a:r>
            <a:r>
              <a:rPr lang="ru-RU" dirty="0"/>
              <a:t>Константинович</a:t>
            </a:r>
            <a:endParaRPr lang="ru-RU" b="1" dirty="0"/>
          </a:p>
          <a:p>
            <a:r>
              <a:rPr lang="ru-RU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01246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7F714-2DB4-44C3-849B-DC7BF5993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42151"/>
          </a:xfrm>
        </p:spPr>
        <p:txBody>
          <a:bodyPr/>
          <a:lstStyle/>
          <a:p>
            <a:r>
              <a:rPr lang="ru-RU" dirty="0"/>
              <a:t>Структура</a:t>
            </a:r>
            <a:r>
              <a:rPr lang="en-US" dirty="0"/>
              <a:t> (animation)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43A477-AF7B-4410-92BB-75A698B3E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1413"/>
            <a:ext cx="7198848" cy="31147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4B4D58-E0CF-407C-8210-8462F08E9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4" y="4055437"/>
            <a:ext cx="7803472" cy="228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04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351DA0-1AFF-4D8A-A7B1-6A083CB44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24396"/>
          </a:xfrm>
        </p:spPr>
        <p:txBody>
          <a:bodyPr>
            <a:normAutofit fontScale="90000"/>
          </a:bodyPr>
          <a:lstStyle/>
          <a:p>
            <a:r>
              <a:rPr lang="ru-RU" dirty="0"/>
              <a:t>Структура</a:t>
            </a:r>
            <a:r>
              <a:rPr lang="en-US" dirty="0"/>
              <a:t> (math)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F844E4-7B52-4BAA-A1C7-23136F824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060" y="0"/>
            <a:ext cx="5617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57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723AF3-65E0-45DA-B9F4-F14C22E7B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86540"/>
          </a:xfrm>
        </p:spPr>
        <p:txBody>
          <a:bodyPr/>
          <a:lstStyle/>
          <a:p>
            <a:r>
              <a:rPr lang="ru-RU" dirty="0"/>
              <a:t>Демонстрация возможностей</a:t>
            </a:r>
          </a:p>
        </p:txBody>
      </p:sp>
      <p:pic>
        <p:nvPicPr>
          <p:cNvPr id="4" name="video_2022-06-14_17-45-01">
            <a:hlinkClick r:id="" action="ppaction://media"/>
            <a:extLst>
              <a:ext uri="{FF2B5EF4-FFF2-40B4-BE49-F238E27FC236}">
                <a16:creationId xmlns:a16="http://schemas.microsoft.com/office/drawing/2014/main" id="{62B015BF-783D-4753-990C-FD525CA9E7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23900"/>
            <a:ext cx="12192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C7A5FE-D6A4-446B-B115-7AAAF8948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9907"/>
          </a:xfrm>
        </p:spPr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C841FD-57A4-4D7D-A1DA-81F68EC16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9508"/>
            <a:ext cx="8596668" cy="2086252"/>
          </a:xfrm>
        </p:spPr>
        <p:txBody>
          <a:bodyPr/>
          <a:lstStyle/>
          <a:p>
            <a:r>
              <a:rPr lang="ru-RU" dirty="0"/>
              <a:t>Получившийся движок конечно же и в сравнение не идёт с полноценными движками ну это не удивительно. Но превзойти или достичь уровня современных движков и не было моей целью я получил много опыта и знаний которые помогут мне в будущем.</a:t>
            </a:r>
          </a:p>
          <a:p>
            <a:r>
              <a:rPr lang="ru-RU" dirty="0"/>
              <a:t>Я собираюсь ещё поработать с движком и добавить физику для 2</a:t>
            </a:r>
            <a:r>
              <a:rPr lang="en-US" dirty="0"/>
              <a:t>D </a:t>
            </a:r>
            <a:r>
              <a:rPr lang="ru-RU" dirty="0"/>
              <a:t>объектов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ru-RU"/>
              <a:t>оптимизировать движок.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pPr lvl="4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E57E3C-FEE2-49D3-AB2B-868138BFC1E9}"/>
              </a:ext>
            </a:extLst>
          </p:cNvPr>
          <p:cNvSpPr txBox="1"/>
          <p:nvPr/>
        </p:nvSpPr>
        <p:spPr>
          <a:xfrm>
            <a:off x="2867488" y="4856086"/>
            <a:ext cx="506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200807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63CCB-22A5-4331-99DD-5C287A3C8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79503"/>
          </a:xfrm>
        </p:spPr>
        <p:txBody>
          <a:bodyPr/>
          <a:lstStyle/>
          <a:p>
            <a:r>
              <a:rPr lang="ru-RU" dirty="0"/>
              <a:t>Введения: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3E431A-DA03-415C-A0AB-546DE5B5C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0427"/>
            <a:ext cx="8596668" cy="61078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Цель:</a:t>
            </a:r>
            <a:r>
              <a:rPr lang="en-US" dirty="0"/>
              <a:t> </a:t>
            </a:r>
            <a:r>
              <a:rPr lang="ru-RU" dirty="0"/>
              <a:t>Создание простого 3</a:t>
            </a:r>
            <a:r>
              <a:rPr lang="en-US" dirty="0"/>
              <a:t>D </a:t>
            </a:r>
            <a:r>
              <a:rPr lang="ru-RU" dirty="0"/>
              <a:t>движка.</a:t>
            </a:r>
          </a:p>
          <a:p>
            <a:pPr marL="0" indent="0">
              <a:buNone/>
            </a:pPr>
            <a:r>
              <a:rPr lang="ru-RU" dirty="0"/>
              <a:t>Причина: изучение </a:t>
            </a:r>
            <a:r>
              <a:rPr lang="en-US" dirty="0"/>
              <a:t>OpenGL </a:t>
            </a:r>
            <a:r>
              <a:rPr lang="ru-RU" dirty="0"/>
              <a:t>и структуры движка для лучшего понимания существующих движков.</a:t>
            </a:r>
          </a:p>
          <a:p>
            <a:pPr marL="0" indent="0">
              <a:buNone/>
            </a:pPr>
            <a:r>
              <a:rPr lang="ru-RU" dirty="0"/>
              <a:t>Возможности движка:</a:t>
            </a:r>
          </a:p>
          <a:p>
            <a:pPr marL="0" indent="0">
              <a:buNone/>
            </a:pPr>
            <a:r>
              <a:rPr lang="ru-RU" dirty="0"/>
              <a:t>	1. отрисовка 3</a:t>
            </a:r>
            <a:r>
              <a:rPr lang="en-US" dirty="0"/>
              <a:t>D </a:t>
            </a:r>
            <a:r>
              <a:rPr lang="ru-RU" dirty="0"/>
              <a:t>моделей с поддержкой цвета, нормалей, текстур, карты 	нормалей.</a:t>
            </a:r>
          </a:p>
          <a:p>
            <a:pPr marL="0" indent="0">
              <a:buNone/>
            </a:pPr>
            <a:r>
              <a:rPr lang="ru-RU" dirty="0"/>
              <a:t>	2. возможность подгружать модели из *</a:t>
            </a:r>
            <a:r>
              <a:rPr lang="en-US" dirty="0"/>
              <a:t>.obj </a:t>
            </a:r>
            <a:r>
              <a:rPr lang="ru-RU" dirty="0"/>
              <a:t>файлов.</a:t>
            </a:r>
          </a:p>
          <a:p>
            <a:pPr marL="0" indent="0">
              <a:buNone/>
            </a:pPr>
            <a:r>
              <a:rPr lang="ru-RU" dirty="0"/>
              <a:t>	3. наличие </a:t>
            </a:r>
            <a:r>
              <a:rPr lang="en-US" dirty="0"/>
              <a:t>sky box (</a:t>
            </a:r>
            <a:r>
              <a:rPr lang="ru-RU" dirty="0"/>
              <a:t>неба</a:t>
            </a:r>
            <a:r>
              <a:rPr lang="en-US" dirty="0"/>
              <a:t>)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	4. наличие мягких теней (можно настраивать их мягкость).</a:t>
            </a:r>
          </a:p>
          <a:p>
            <a:pPr marL="0" indent="0">
              <a:buNone/>
            </a:pPr>
            <a:r>
              <a:rPr lang="ru-RU" dirty="0"/>
              <a:t>	5. простая физика.</a:t>
            </a:r>
          </a:p>
          <a:p>
            <a:pPr marL="0" indent="0">
              <a:buNone/>
            </a:pPr>
            <a:r>
              <a:rPr lang="ru-RU" dirty="0"/>
              <a:t>	6. возможность </a:t>
            </a:r>
            <a:r>
              <a:rPr lang="ru-RU" dirty="0" err="1"/>
              <a:t>отрисовывать</a:t>
            </a:r>
            <a:r>
              <a:rPr lang="ru-RU" dirty="0"/>
              <a:t> 2</a:t>
            </a:r>
            <a:r>
              <a:rPr lang="en-US" dirty="0"/>
              <a:t>D </a:t>
            </a:r>
            <a:r>
              <a:rPr lang="ru-RU" dirty="0"/>
              <a:t>объекты (</a:t>
            </a:r>
            <a:r>
              <a:rPr lang="en-US" dirty="0"/>
              <a:t>UI</a:t>
            </a:r>
            <a:r>
              <a:rPr lang="ru-RU" dirty="0"/>
              <a:t>).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7</a:t>
            </a:r>
            <a:r>
              <a:rPr lang="ru-RU" dirty="0"/>
              <a:t>. возможность работы со звуком.</a:t>
            </a:r>
          </a:p>
          <a:p>
            <a:pPr marL="0" indent="0">
              <a:buNone/>
            </a:pPr>
            <a:r>
              <a:rPr lang="ru-RU" dirty="0"/>
              <a:t>	8. отслеживание нажатий.</a:t>
            </a:r>
          </a:p>
          <a:p>
            <a:pPr marL="0" indent="0">
              <a:buNone/>
            </a:pPr>
            <a:r>
              <a:rPr lang="ru-RU" dirty="0"/>
              <a:t>	9. инструмент для создания простых анимации. </a:t>
            </a:r>
          </a:p>
          <a:p>
            <a:pPr marL="0" indent="0">
              <a:buNone/>
            </a:pPr>
            <a:r>
              <a:rPr lang="ru-RU" dirty="0"/>
              <a:t>	10. возможность добавлять источники света, но от них не будет теней.  </a:t>
            </a:r>
          </a:p>
          <a:p>
            <a:pPr marL="0" indent="0">
              <a:buNone/>
            </a:pPr>
            <a:r>
              <a:rPr lang="ru-RU" dirty="0"/>
              <a:t>	11. возможность написания своих шейдеров. </a:t>
            </a:r>
          </a:p>
          <a:p>
            <a:pPr marL="0" indent="0">
              <a:buNone/>
            </a:pPr>
            <a:r>
              <a:rPr lang="ru-RU" dirty="0"/>
              <a:t>	12. переключение между сценами.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3352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34ABF-7D35-4ABE-A73E-7946D32B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68784"/>
          </a:xfrm>
        </p:spPr>
        <p:txBody>
          <a:bodyPr/>
          <a:lstStyle/>
          <a:p>
            <a:r>
              <a:rPr lang="ru-RU" dirty="0"/>
              <a:t>Структура (</a:t>
            </a:r>
            <a:r>
              <a:rPr lang="en-US" dirty="0"/>
              <a:t>core)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3D8242-3FB7-48B5-B96F-951A337A9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15" y="506027"/>
            <a:ext cx="9652988" cy="738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14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05D78-D819-4825-8A0B-77905256D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86540"/>
          </a:xfrm>
        </p:spPr>
        <p:txBody>
          <a:bodyPr/>
          <a:lstStyle/>
          <a:p>
            <a:r>
              <a:rPr lang="ru-RU" dirty="0"/>
              <a:t>Структура </a:t>
            </a:r>
            <a:r>
              <a:rPr lang="en-US" dirty="0"/>
              <a:t>(renderer)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4266AF-8C43-4945-A287-9E83CCB9D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093" y="343270"/>
            <a:ext cx="9414021" cy="6858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E3E3338-974A-4D51-B2AE-B5F887AC6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094" y="5237825"/>
            <a:ext cx="9414021" cy="6858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72EED7F-F821-4262-B65C-6E4F2D338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072" y="2491393"/>
            <a:ext cx="9148804" cy="659015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86D00A1-5BDF-491A-B3BB-87BB183639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87" y="75425"/>
            <a:ext cx="5051394" cy="255801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D84E98F-3965-491B-A164-F46457F7A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178" y="4630696"/>
            <a:ext cx="4842405" cy="238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50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4C4F3E-F429-4CD5-AA35-2F06F7688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95417"/>
          </a:xfrm>
        </p:spPr>
        <p:txBody>
          <a:bodyPr/>
          <a:lstStyle/>
          <a:p>
            <a:r>
              <a:rPr lang="ru-RU" dirty="0"/>
              <a:t>Структура </a:t>
            </a:r>
            <a:r>
              <a:rPr lang="en-US" dirty="0"/>
              <a:t>(renderer)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0FF8C4-96B4-4736-9E33-4841DF07C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532" y="591634"/>
            <a:ext cx="6202532" cy="33221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26CF25-840B-46AA-9273-2C73D8B28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532" y="3788562"/>
            <a:ext cx="5734975" cy="18753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A1AF3A7-9C69-4D03-B898-B6D7F083F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975" y="-150921"/>
            <a:ext cx="7386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6C559-F155-4779-9E72-471B9AC45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77662"/>
          </a:xfrm>
        </p:spPr>
        <p:txBody>
          <a:bodyPr/>
          <a:lstStyle/>
          <a:p>
            <a:r>
              <a:rPr lang="ru-RU" dirty="0"/>
              <a:t>Структура</a:t>
            </a:r>
            <a:r>
              <a:rPr lang="en-US" dirty="0"/>
              <a:t> (model)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08B35C-7C00-4E82-9601-C106BC535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00" y="608546"/>
            <a:ext cx="9875387" cy="34396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677A-C808-4E2D-8371-8FF6EF8E0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341" y="2629828"/>
            <a:ext cx="5521911" cy="14183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BB302DE-EEFE-49B1-A8E0-BEDC7007C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00" y="4260477"/>
            <a:ext cx="5708341" cy="206448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19244EE-B892-4FB8-AE0E-3FF632B847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341" y="4367679"/>
            <a:ext cx="2441360" cy="175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42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13995-7238-4DFC-8F17-F72008AD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33274"/>
          </a:xfrm>
        </p:spPr>
        <p:txBody>
          <a:bodyPr>
            <a:normAutofit fontScale="90000"/>
          </a:bodyPr>
          <a:lstStyle/>
          <a:p>
            <a:r>
              <a:rPr lang="ru-RU" dirty="0"/>
              <a:t>Структура</a:t>
            </a:r>
            <a:r>
              <a:rPr lang="en-US" dirty="0"/>
              <a:t> (physics)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F04F03-0575-4F98-9F30-8DA48EE04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" y="490832"/>
            <a:ext cx="2876366" cy="9658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551F49-3F6D-4C6C-9693-CE798C1EE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331"/>
            <a:ext cx="1580225" cy="71454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E6A4967-CC9C-455C-91DA-0A17E1ED7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18" y="1957700"/>
            <a:ext cx="5062302" cy="21654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8428D1C-5E3E-45CF-B86E-5604C27CE0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40" y="479087"/>
            <a:ext cx="3684233" cy="178004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1BF2A04-8D8E-475B-8BFB-214EE95B50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40" y="3040422"/>
            <a:ext cx="2423604" cy="78118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C0A6142-7B8F-449E-A6B7-38652691A0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" y="4091892"/>
            <a:ext cx="7574845" cy="267151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4279E0-DE85-454B-BBF6-A5A3939F14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098" y="2149734"/>
            <a:ext cx="6735901" cy="432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2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80978E-7BF9-493C-B005-541F7BA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68784"/>
          </a:xfrm>
        </p:spPr>
        <p:txBody>
          <a:bodyPr/>
          <a:lstStyle/>
          <a:p>
            <a:r>
              <a:rPr lang="ru-RU" dirty="0"/>
              <a:t>Структура</a:t>
            </a:r>
            <a:r>
              <a:rPr lang="en-US" dirty="0"/>
              <a:t> (Touch listener)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1CF801-C197-4C7F-B676-9D7EDFFAB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16" y="1003177"/>
            <a:ext cx="7431510" cy="406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98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FA53EF-D192-44C4-92F3-E1C0B1249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42151"/>
          </a:xfrm>
        </p:spPr>
        <p:txBody>
          <a:bodyPr/>
          <a:lstStyle/>
          <a:p>
            <a:r>
              <a:rPr lang="ru-RU" dirty="0"/>
              <a:t>Структура</a:t>
            </a:r>
            <a:r>
              <a:rPr lang="en-US" dirty="0"/>
              <a:t> (audio)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4F0207-676E-44F0-A5FC-7EF278B2F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407"/>
            <a:ext cx="6390053" cy="26526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9D2491-AFCA-4DD2-BC66-C1D4E9ED2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050" y="3603595"/>
            <a:ext cx="6913212" cy="287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04109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99</TotalTime>
  <Words>272</Words>
  <Application>Microsoft Office PowerPoint</Application>
  <PresentationFormat>Широкоэкранный</PresentationFormat>
  <Paragraphs>37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Аспект</vt:lpstr>
      <vt:lpstr>WASP_SLAYER  IT school Samsung</vt:lpstr>
      <vt:lpstr>Введения: </vt:lpstr>
      <vt:lpstr>Структура (core)</vt:lpstr>
      <vt:lpstr>Структура (renderer)</vt:lpstr>
      <vt:lpstr>Структура (renderer)</vt:lpstr>
      <vt:lpstr>Структура (model)</vt:lpstr>
      <vt:lpstr>Структура (physics)</vt:lpstr>
      <vt:lpstr>Структура (Touch listener)</vt:lpstr>
      <vt:lpstr>Структура (audio)</vt:lpstr>
      <vt:lpstr>Структура (animation)</vt:lpstr>
      <vt:lpstr>Структура (math)</vt:lpstr>
      <vt:lpstr>Демонстрация возможностей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WASP_SLAYER</dc:title>
  <dc:creator>Professional</dc:creator>
  <cp:lastModifiedBy>Professional</cp:lastModifiedBy>
  <cp:revision>13</cp:revision>
  <dcterms:created xsi:type="dcterms:W3CDTF">2022-06-14T09:09:51Z</dcterms:created>
  <dcterms:modified xsi:type="dcterms:W3CDTF">2022-06-14T10:50:59Z</dcterms:modified>
</cp:coreProperties>
</file>